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679" r:id="rId2"/>
    <p:sldMasterId id="2147483688" r:id="rId3"/>
  </p:sldMasterIdLst>
  <p:notesMasterIdLst>
    <p:notesMasterId r:id="rId9"/>
  </p:notesMasterIdLst>
  <p:sldIdLst>
    <p:sldId id="257" r:id="rId4"/>
    <p:sldId id="258" r:id="rId5"/>
    <p:sldId id="259" r:id="rId6"/>
    <p:sldId id="260" r:id="rId7"/>
    <p:sldId id="261" r:id="rId8"/>
  </p:sldIdLst>
  <p:sldSz cx="6858000" cy="12193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4674"/>
  </p:normalViewPr>
  <p:slideViewPr>
    <p:cSldViewPr snapToGrid="0" snapToObjects="1">
      <p:cViewPr varScale="1">
        <p:scale>
          <a:sx n="70" d="100"/>
          <a:sy n="70" d="100"/>
        </p:scale>
        <p:origin x="39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E8519-7EF5-2443-83D3-A730D6F76A57}" type="datetimeFigureOut">
              <a:rPr lang="en-US" smtClean="0"/>
              <a:t>1/24/22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6E787-2612-A24F-857B-799F60066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96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779" y="649199"/>
            <a:ext cx="3821627" cy="23568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388358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402006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6973" y="649199"/>
            <a:ext cx="3480433" cy="23568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619893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889612"/>
            <a:ext cx="2211884" cy="654550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647189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903260"/>
            <a:ext cx="2211884" cy="653185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779" y="649199"/>
            <a:ext cx="3821627" cy="23568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388358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402006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2257" y="649199"/>
            <a:ext cx="3684256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1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2257" y="649199"/>
            <a:ext cx="3684256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67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47915" y="649199"/>
            <a:ext cx="3438597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48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055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620" y="4099907"/>
            <a:ext cx="1819176" cy="18022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95" y="4099907"/>
            <a:ext cx="1819176" cy="1802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45" y="4099907"/>
            <a:ext cx="1819176" cy="1802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344" y="6457517"/>
            <a:ext cx="1819176" cy="18022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119" y="6457517"/>
            <a:ext cx="1819176" cy="180224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2544897" y="913274"/>
            <a:ext cx="4131325" cy="1014445"/>
          </a:xfrm>
        </p:spPr>
        <p:txBody>
          <a:bodyPr/>
          <a:lstStyle/>
          <a:p>
            <a:r>
              <a:rPr lang="en-US" dirty="0">
                <a:solidFill>
                  <a:srgbClr val="5E5E5E"/>
                </a:solidFill>
                <a:latin typeface="Arial" charset="0"/>
                <a:ea typeface="Arial" charset="0"/>
                <a:cs typeface="Arial" charset="0"/>
              </a:rPr>
              <a:t>ICONS</a:t>
            </a:r>
          </a:p>
        </p:txBody>
      </p:sp>
    </p:spTree>
    <p:extLst>
      <p:ext uri="{BB962C8B-B14F-4D97-AF65-F5344CB8AC3E}">
        <p14:creationId xmlns:p14="http://schemas.microsoft.com/office/powerpoint/2010/main" val="1782523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44897" y="891241"/>
            <a:ext cx="4131325" cy="101444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ICONS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650" y="6610522"/>
            <a:ext cx="1665170" cy="16496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875" y="6610522"/>
            <a:ext cx="1665170" cy="16496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4" y="4583817"/>
            <a:ext cx="1665170" cy="16496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944" y="4583817"/>
            <a:ext cx="1665170" cy="16496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69" y="4583817"/>
            <a:ext cx="1665170" cy="164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34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425" y="4099907"/>
            <a:ext cx="1747565" cy="18022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95" y="4215282"/>
            <a:ext cx="1819176" cy="15714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50" y="4099907"/>
            <a:ext cx="1747565" cy="1802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399" y="6457517"/>
            <a:ext cx="1545066" cy="18022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088" y="6457517"/>
            <a:ext cx="1665238" cy="180224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2544897" y="913274"/>
            <a:ext cx="4131325" cy="101444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5E5E5E"/>
                </a:solidFill>
                <a:latin typeface="Arial" charset="0"/>
                <a:ea typeface="Arial" charset="0"/>
                <a:cs typeface="Arial" charset="0"/>
              </a:rPr>
              <a:t>ICONS WITH</a:t>
            </a:r>
            <a:br>
              <a:rPr lang="en-US" dirty="0">
                <a:solidFill>
                  <a:srgbClr val="5E5E5E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dirty="0">
                <a:solidFill>
                  <a:srgbClr val="5E5E5E"/>
                </a:solidFill>
                <a:latin typeface="Arial" charset="0"/>
                <a:ea typeface="Arial" charset="0"/>
                <a:cs typeface="Arial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064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44897" y="891241"/>
            <a:ext cx="4131325" cy="101444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ICONS WITH TEXT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103" y="6610522"/>
            <a:ext cx="1524264" cy="16496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327" y="6610522"/>
            <a:ext cx="1414265" cy="16496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8" y="4583817"/>
            <a:ext cx="1599621" cy="16496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944" y="4689425"/>
            <a:ext cx="1665170" cy="14384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943" y="4583817"/>
            <a:ext cx="1599621" cy="164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18048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colour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</TotalTime>
  <Words>9</Words>
  <Application>Microsoft Macintosh PowerPoint</Application>
  <PresentationFormat>Custom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Content slide 1</vt:lpstr>
      <vt:lpstr>Content slide 2</vt:lpstr>
      <vt:lpstr>Content slide colour</vt:lpstr>
      <vt:lpstr>PowerPoint Presentation</vt:lpstr>
      <vt:lpstr>ICONS</vt:lpstr>
      <vt:lpstr>ICONS</vt:lpstr>
      <vt:lpstr>ICONS WITH TEXT</vt:lpstr>
      <vt:lpstr>ICONS WITH TEXT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Honeyman, Danny</dc:creator>
  <cp:lastModifiedBy>Honeyman, Danny</cp:lastModifiedBy>
  <cp:revision>12</cp:revision>
  <dcterms:created xsi:type="dcterms:W3CDTF">2018-01-17T08:50:08Z</dcterms:created>
  <dcterms:modified xsi:type="dcterms:W3CDTF">2022-01-24T16:49:57Z</dcterms:modified>
</cp:coreProperties>
</file>